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en-US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34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2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4862-E26C-4842-88DB-F644A0502F5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5067-57B5-4F51-9033-AC97696B35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11" y="802713"/>
            <a:ext cx="5714999" cy="46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4" y="329646"/>
            <a:ext cx="4454525" cy="44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599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359997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r"/>
                <a:tab pos="2806700" algn="ctr"/>
                <a:tab pos="3541713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r"/>
                <a:tab pos="2806700" algn="ctr"/>
                <a:tab pos="3541713" algn="ctr"/>
                <a:tab pos="5611813" algn="r"/>
              </a:tabLst>
            </a:pPr>
            <a:r>
              <a:rPr kumimoji="0" lang="es-E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</a:t>
            </a:r>
            <a:endParaRPr kumimoji="0" lang="es-E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069197" y="973604"/>
            <a:ext cx="25759839" cy="3538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4753570" y="6283298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s-ES" sz="54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ítulo centrado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3791627" y="7221115"/>
            <a:ext cx="8055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Julio Pérez García</a:t>
            </a:r>
            <a:r>
              <a:rPr lang="es-E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Luis Loli Pérez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487426" y="8030204"/>
            <a:ext cx="15323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Afiliación. Correo electrónico de quien presenta el trabajo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41" y="471687"/>
            <a:ext cx="18516600" cy="49589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44B7917-D6A4-9FBB-FCA0-305D99D51AED}"/>
              </a:ext>
            </a:extLst>
          </p:cNvPr>
          <p:cNvSpPr txBox="1"/>
          <p:nvPr/>
        </p:nvSpPr>
        <p:spPr>
          <a:xfrm>
            <a:off x="4809641" y="1207805"/>
            <a:ext cx="1988820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XXX Congreso </a:t>
            </a:r>
            <a:r>
              <a:rPr lang="es-ES" sz="4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Italo-Latinamericano</a:t>
            </a:r>
            <a:r>
              <a:rPr lang="es-E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lang="es-ES" sz="4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Etnomedicina</a:t>
            </a:r>
            <a:endParaRPr lang="es-ES" sz="44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s-E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s-ES" sz="44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“Rompiendo barreras en las Ciencias”        </a:t>
            </a:r>
            <a:endParaRPr lang="es-ES" sz="44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s-ES" sz="44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s-E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Octubre 16-20, 2023, Lima, Perú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920003" y="5831353"/>
            <a:ext cx="34058225" cy="36555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089025" y="10121710"/>
            <a:ext cx="33889203" cy="32112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31466728" y="584754"/>
            <a:ext cx="3511500" cy="4611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32530622" y="1908151"/>
            <a:ext cx="1383712" cy="12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QR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53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7</cp:revision>
  <dcterms:created xsi:type="dcterms:W3CDTF">2023-04-04T01:11:18Z</dcterms:created>
  <dcterms:modified xsi:type="dcterms:W3CDTF">2023-05-08T20:54:22Z</dcterms:modified>
</cp:coreProperties>
</file>